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1"/>
  </p:notesMasterIdLst>
  <p:sldIdLst>
    <p:sldId id="256" r:id="rId2"/>
    <p:sldId id="417" r:id="rId3"/>
    <p:sldId id="1814" r:id="rId4"/>
    <p:sldId id="1815" r:id="rId5"/>
    <p:sldId id="1683" r:id="rId6"/>
    <p:sldId id="1813" r:id="rId7"/>
    <p:sldId id="1662" r:id="rId8"/>
    <p:sldId id="1675" r:id="rId9"/>
    <p:sldId id="561" r:id="rId10"/>
    <p:sldId id="547" r:id="rId11"/>
    <p:sldId id="1673" r:id="rId12"/>
    <p:sldId id="1665" r:id="rId13"/>
    <p:sldId id="1681" r:id="rId14"/>
    <p:sldId id="1674" r:id="rId15"/>
    <p:sldId id="566" r:id="rId16"/>
    <p:sldId id="1671" r:id="rId17"/>
    <p:sldId id="1678" r:id="rId18"/>
    <p:sldId id="1669" r:id="rId19"/>
    <p:sldId id="1672" r:id="rId20"/>
    <p:sldId id="661" r:id="rId21"/>
    <p:sldId id="336" r:id="rId22"/>
    <p:sldId id="331" r:id="rId23"/>
    <p:sldId id="1666" r:id="rId24"/>
    <p:sldId id="1667" r:id="rId25"/>
    <p:sldId id="1684" r:id="rId26"/>
    <p:sldId id="1668" r:id="rId27"/>
    <p:sldId id="1817" r:id="rId28"/>
    <p:sldId id="317" r:id="rId29"/>
    <p:sldId id="168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 1" id="{9EA4E223-C7CD-3A44-BE0A-7EA98E62C2C4}">
          <p14:sldIdLst>
            <p14:sldId id="256"/>
            <p14:sldId id="417"/>
            <p14:sldId id="1814"/>
            <p14:sldId id="1815"/>
            <p14:sldId id="1683"/>
            <p14:sldId id="1813"/>
            <p14:sldId id="1662"/>
            <p14:sldId id="1675"/>
            <p14:sldId id="561"/>
            <p14:sldId id="547"/>
            <p14:sldId id="1673"/>
            <p14:sldId id="1665"/>
            <p14:sldId id="1681"/>
            <p14:sldId id="1674"/>
            <p14:sldId id="566"/>
            <p14:sldId id="1671"/>
            <p14:sldId id="1678"/>
            <p14:sldId id="1669"/>
            <p14:sldId id="1672"/>
            <p14:sldId id="661"/>
            <p14:sldId id="336"/>
            <p14:sldId id="331"/>
            <p14:sldId id="1666"/>
            <p14:sldId id="1667"/>
            <p14:sldId id="1684"/>
            <p14:sldId id="1668"/>
            <p14:sldId id="1817"/>
            <p14:sldId id="317"/>
            <p14:sldId id="1680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1901"/>
  </p:normalViewPr>
  <p:slideViewPr>
    <p:cSldViewPr snapToGrid="0" snapToObjects="1">
      <p:cViewPr varScale="1">
        <p:scale>
          <a:sx n="84" d="100"/>
          <a:sy n="84" d="100"/>
        </p:scale>
        <p:origin x="1560" y="19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4" d="100"/>
          <a:sy n="74" d="100"/>
        </p:scale>
        <p:origin x="35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2823-BE52-7047-9477-53F6632FCBE2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30FD-19F0-B946-A2AF-9582D4BD4B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210287-2EF8-1740-B197-585B30B847AB}" type="slidenum">
              <a:rPr lang="fr-FR" sz="1200"/>
              <a:pPr/>
              <a:t>21</a:t>
            </a:fld>
            <a:endParaRPr lang="fr-FR" sz="120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6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3901D0-BB57-0241-BD1F-CFD95A53C897}" type="slidenum">
              <a:rPr lang="fr-FR" sz="1200"/>
              <a:pPr/>
              <a:t>22</a:t>
            </a:fld>
            <a:endParaRPr lang="fr-FR" sz="120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9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D8F837-F232-8444-AA73-DD2D825651CB}" type="slidenum">
              <a:rPr lang="fr-FR" sz="1200"/>
              <a:pPr/>
              <a:t>28</a:t>
            </a:fld>
            <a:endParaRPr lang="fr-FR" sz="1200"/>
          </a:p>
        </p:txBody>
      </p:sp>
      <p:sp>
        <p:nvSpPr>
          <p:cNvPr id="206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5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E0B8B1-E5B7-C942-AEE0-B045FC02D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49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195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04577D-7E0F-9D4C-B52C-6BD8BA61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E8A0F9-579B-C044-97C8-752FA056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918901-07C8-C843-A867-5AAE12DF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102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381000" y="228600"/>
            <a:ext cx="8458200" cy="5867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3939C-29B7-1147-BE0D-FDB37831D40E}" type="slidenum">
              <a:rPr lang="fr-FR">
                <a:solidFill>
                  <a:srgbClr val="000000"/>
                </a:solidFill>
              </a:rPr>
              <a:pPr/>
              <a:t>‹N›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954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7DC0F9-7F7F-184A-9D06-8F3AB2E3D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FA2498-CA4C-8843-AF72-5D1CBFDA5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796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74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206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249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04/06/19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75D4CF-6847-E647-8B53-707280AF4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9144000" cy="3619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EE3032-EC6C-D341-8446-AE9BE1A0AE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5133" y="365126"/>
            <a:ext cx="1041851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074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87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D1A14-3471-B14E-B6F5-4F2BDFA2B3F7}" type="datetimeFigureOut">
              <a:rPr lang="en-US" noProof="0" smtClean="0"/>
              <a:t>6/4/19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92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6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C78BB-510C-A24E-BC31-4BCA582DE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090" y="1350866"/>
            <a:ext cx="6941820" cy="874633"/>
          </a:xfrm>
        </p:spPr>
        <p:txBody>
          <a:bodyPr anchor="ctr">
            <a:normAutofit fontScale="90000"/>
          </a:bodyPr>
          <a:lstStyle/>
          <a:p>
            <a:r>
              <a:rPr lang="en" sz="5400" dirty="0">
                <a:solidFill>
                  <a:srgbClr val="002060"/>
                </a:solidFill>
              </a:rPr>
              <a:t>Differential diagnoses </a:t>
            </a:r>
            <a:br>
              <a:rPr lang="en" sz="5400" dirty="0">
                <a:solidFill>
                  <a:srgbClr val="002060"/>
                </a:solidFill>
              </a:rPr>
            </a:br>
            <a:r>
              <a:rPr lang="en" sz="5400" dirty="0">
                <a:solidFill>
                  <a:srgbClr val="002060"/>
                </a:solidFill>
              </a:rPr>
              <a:t>of nail psoriasis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474EAC-754D-1346-8E52-5BAE88A44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42956"/>
            <a:ext cx="9144000" cy="1407477"/>
          </a:xfrm>
        </p:spPr>
        <p:txBody>
          <a:bodyPr>
            <a:normAutofit/>
          </a:bodyPr>
          <a:lstStyle/>
          <a:p>
            <a:r>
              <a:rPr lang="en-US" sz="2000" b="1" dirty="0"/>
              <a:t>Luc THOMAS</a:t>
            </a:r>
            <a:r>
              <a:rPr lang="en-US" sz="2000" dirty="0"/>
              <a:t>, MD PhD</a:t>
            </a:r>
          </a:p>
          <a:p>
            <a:r>
              <a:rPr lang="en-US" sz="1600" dirty="0"/>
              <a:t>Dermatology department, Centre </a:t>
            </a:r>
            <a:r>
              <a:rPr lang="en-US" sz="1600" dirty="0" err="1"/>
              <a:t>Hospitalier</a:t>
            </a:r>
            <a:r>
              <a:rPr lang="en-US" sz="1600" dirty="0"/>
              <a:t> Lyon Sud </a:t>
            </a:r>
          </a:p>
          <a:p>
            <a:r>
              <a:rPr lang="en-US" sz="1600" dirty="0" err="1"/>
              <a:t>Université</a:t>
            </a:r>
            <a:r>
              <a:rPr lang="en-US" sz="1600" dirty="0"/>
              <a:t> Claude Bernard, Lyon 1</a:t>
            </a:r>
          </a:p>
          <a:p>
            <a:r>
              <a:rPr lang="en-US" sz="1600" dirty="0"/>
              <a:t>Lyon, France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E03074-52DE-5041-ADA2-0FD66F0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44" y="4950433"/>
            <a:ext cx="1608712" cy="7243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434A2B-7F06-7E4F-8C40-912C9FCDB7D8}"/>
              </a:ext>
            </a:extLst>
          </p:cNvPr>
          <p:cNvSpPr txBox="1"/>
          <p:nvPr/>
        </p:nvSpPr>
        <p:spPr>
          <a:xfrm>
            <a:off x="4159867" y="26995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474801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soriasis ungué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0"/>
            <a:ext cx="8100392" cy="685800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21776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08D01F-51B6-CE49-A138-001C8F91C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1D5A8CD-21C9-E140-BF6F-62DD0A9B86AF}"/>
              </a:ext>
            </a:extLst>
          </p:cNvPr>
          <p:cNvCxnSpPr>
            <a:cxnSpLocks/>
          </p:cNvCxnSpPr>
          <p:nvPr/>
        </p:nvCxnSpPr>
        <p:spPr bwMode="auto">
          <a:xfrm flipH="1">
            <a:off x="6372200" y="2492896"/>
            <a:ext cx="792088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74490A3-97B0-1C40-82FB-41048027B396}"/>
              </a:ext>
            </a:extLst>
          </p:cNvPr>
          <p:cNvCxnSpPr>
            <a:cxnSpLocks/>
          </p:cNvCxnSpPr>
          <p:nvPr/>
        </p:nvCxnSpPr>
        <p:spPr bwMode="auto">
          <a:xfrm>
            <a:off x="4067944" y="2441645"/>
            <a:ext cx="800472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13B0DA9-C74F-7444-B55B-FF7B83E3ABEB}"/>
              </a:ext>
            </a:extLst>
          </p:cNvPr>
          <p:cNvCxnSpPr>
            <a:cxnSpLocks/>
          </p:cNvCxnSpPr>
          <p:nvPr/>
        </p:nvCxnSpPr>
        <p:spPr bwMode="auto">
          <a:xfrm flipH="1">
            <a:off x="4472372" y="1916832"/>
            <a:ext cx="792088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E56C2A1-BFF5-294F-880F-270BB9ACE46B}"/>
              </a:ext>
            </a:extLst>
          </p:cNvPr>
          <p:cNvCxnSpPr>
            <a:cxnSpLocks/>
          </p:cNvCxnSpPr>
          <p:nvPr/>
        </p:nvCxnSpPr>
        <p:spPr bwMode="auto">
          <a:xfrm>
            <a:off x="2168116" y="1865581"/>
            <a:ext cx="800472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Image 13" descr="lowrisk.png">
            <a:extLst>
              <a:ext uri="{FF2B5EF4-FFF2-40B4-BE49-F238E27FC236}">
                <a16:creationId xmlns:a16="http://schemas.microsoft.com/office/drawing/2014/main" id="{A51E0679-0D2F-8548-9FB0-C9A759B84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013176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6A9E31-9CA2-844F-ACE8-6E21C1D0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9"/>
            <a:ext cx="9144000" cy="6855411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803F98B-DAF5-354D-9DE3-F0EC705705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11760" y="2636912"/>
            <a:ext cx="720080" cy="14401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3ED7439-9B9E-2649-85DB-64673BBB6FA1}"/>
              </a:ext>
            </a:extLst>
          </p:cNvPr>
          <p:cNvCxnSpPr>
            <a:cxnSpLocks/>
          </p:cNvCxnSpPr>
          <p:nvPr/>
        </p:nvCxnSpPr>
        <p:spPr bwMode="auto">
          <a:xfrm>
            <a:off x="971600" y="2297629"/>
            <a:ext cx="800472" cy="14401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89B866F-5107-EE40-A470-6C1BDCFA946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99792" y="3429000"/>
            <a:ext cx="720080" cy="14401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77F6733-BD45-1749-A458-E57C6AE65BF9}"/>
              </a:ext>
            </a:extLst>
          </p:cNvPr>
          <p:cNvCxnSpPr>
            <a:cxnSpLocks/>
          </p:cNvCxnSpPr>
          <p:nvPr/>
        </p:nvCxnSpPr>
        <p:spPr bwMode="auto">
          <a:xfrm>
            <a:off x="1187624" y="3068960"/>
            <a:ext cx="800472" cy="14401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Image 11" descr="lowrisk.png">
            <a:extLst>
              <a:ext uri="{FF2B5EF4-FFF2-40B4-BE49-F238E27FC236}">
                <a16:creationId xmlns:a16="http://schemas.microsoft.com/office/drawing/2014/main" id="{1E4A24B3-8BBF-584B-9745-BBF7306D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013176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F2AB38-5C06-DE43-8679-962EC1127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78856E4-4142-114D-8500-531EA5ED88DE}"/>
              </a:ext>
            </a:extLst>
          </p:cNvPr>
          <p:cNvSpPr/>
          <p:nvPr/>
        </p:nvSpPr>
        <p:spPr bwMode="auto">
          <a:xfrm>
            <a:off x="3203848" y="260648"/>
            <a:ext cx="2160240" cy="194421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315DB782-37CE-2B4C-A1BD-AE41F9381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ECFA7F6-BE01-0D40-9818-D2088B3998BF}"/>
              </a:ext>
            </a:extLst>
          </p:cNvPr>
          <p:cNvSpPr/>
          <p:nvPr/>
        </p:nvSpPr>
        <p:spPr bwMode="auto">
          <a:xfrm rot="19443599">
            <a:off x="2483768" y="3212976"/>
            <a:ext cx="1440160" cy="117565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6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2D54BA-00AE-BC4F-AD77-45F844D6E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3"/>
            <a:ext cx="9144000" cy="685272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3D3197E-A499-1F46-AE9E-0A7C12CAD71E}"/>
              </a:ext>
            </a:extLst>
          </p:cNvPr>
          <p:cNvSpPr/>
          <p:nvPr/>
        </p:nvSpPr>
        <p:spPr bwMode="auto">
          <a:xfrm>
            <a:off x="611560" y="2204864"/>
            <a:ext cx="2448272" cy="252028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DD554070-E76B-D248-95F6-0FD69A336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7" descr="IMG_389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9"/>
          <a:stretch/>
        </p:blipFill>
        <p:spPr>
          <a:xfrm>
            <a:off x="0" y="0"/>
            <a:ext cx="5148263" cy="6958013"/>
          </a:xfrm>
          <a:noFill/>
          <a:ln>
            <a:solidFill>
              <a:srgbClr val="000000"/>
            </a:solidFill>
          </a:ln>
        </p:spPr>
      </p:pic>
      <p:pic>
        <p:nvPicPr>
          <p:cNvPr id="55300" name="Picture 10" descr="IMG_7789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638" y="0"/>
            <a:ext cx="4932362" cy="6958013"/>
          </a:xfrm>
          <a:noFill/>
          <a:ln>
            <a:solidFill>
              <a:schemeClr val="tx1"/>
            </a:solidFill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BD57AD4-44F5-9741-8D84-400F1A7F5B41}"/>
              </a:ext>
            </a:extLst>
          </p:cNvPr>
          <p:cNvGrpSpPr/>
          <p:nvPr/>
        </p:nvGrpSpPr>
        <p:grpSpPr>
          <a:xfrm>
            <a:off x="4572000" y="260648"/>
            <a:ext cx="4248472" cy="3384376"/>
            <a:chOff x="4572000" y="260648"/>
            <a:chExt cx="4248472" cy="33843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F43D6D-A441-374A-A74A-27C4609B53A9}"/>
                </a:ext>
              </a:extLst>
            </p:cNvPr>
            <p:cNvSpPr/>
            <p:nvPr/>
          </p:nvSpPr>
          <p:spPr bwMode="auto">
            <a:xfrm>
              <a:off x="4572000" y="260648"/>
              <a:ext cx="1008112" cy="504056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8C8CC899-550B-F44E-AD57-BD658F45F182}"/>
                </a:ext>
              </a:extLst>
            </p:cNvPr>
            <p:cNvSpPr/>
            <p:nvPr/>
          </p:nvSpPr>
          <p:spPr bwMode="auto">
            <a:xfrm>
              <a:off x="6300192" y="1340768"/>
              <a:ext cx="2520280" cy="2304256"/>
            </a:xfrm>
            <a:prstGeom prst="ellipse">
              <a:avLst/>
            </a:prstGeom>
            <a:noFill/>
            <a:ln w="28575" cap="flat" cmpd="sng" algn="ctr">
              <a:solidFill>
                <a:schemeClr val="accent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</a:endParaRP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270D43D7-DC03-C44C-9F06-745D58D38473}"/>
                </a:ext>
              </a:extLst>
            </p:cNvPr>
            <p:cNvCxnSpPr>
              <a:endCxn id="3" idx="1"/>
            </p:cNvCxnSpPr>
            <p:nvPr/>
          </p:nvCxnSpPr>
          <p:spPr bwMode="auto">
            <a:xfrm>
              <a:off x="5580112" y="764704"/>
              <a:ext cx="1089166" cy="91351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79B8932-8698-384E-ADC4-E3C758ED4395}"/>
              </a:ext>
            </a:extLst>
          </p:cNvPr>
          <p:cNvGrpSpPr/>
          <p:nvPr/>
        </p:nvGrpSpPr>
        <p:grpSpPr>
          <a:xfrm>
            <a:off x="665614" y="1204339"/>
            <a:ext cx="3060546" cy="3813502"/>
            <a:chOff x="6300192" y="1340768"/>
            <a:chExt cx="3060546" cy="38135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3F9DB6-81F2-3A4B-8B11-3780A68B4EBE}"/>
                </a:ext>
              </a:extLst>
            </p:cNvPr>
            <p:cNvSpPr/>
            <p:nvPr/>
          </p:nvSpPr>
          <p:spPr bwMode="auto">
            <a:xfrm>
              <a:off x="8352626" y="4650214"/>
              <a:ext cx="1008112" cy="504056"/>
            </a:xfrm>
            <a:prstGeom prst="rect">
              <a:avLst/>
            </a:prstGeom>
            <a:solidFill>
              <a:srgbClr val="00B050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043BEA5-A875-CC45-8D57-13C83E97ACFE}"/>
                </a:ext>
              </a:extLst>
            </p:cNvPr>
            <p:cNvSpPr/>
            <p:nvPr/>
          </p:nvSpPr>
          <p:spPr bwMode="auto">
            <a:xfrm>
              <a:off x="6300192" y="1340768"/>
              <a:ext cx="2520280" cy="2304256"/>
            </a:xfrm>
            <a:prstGeom prst="ellipse">
              <a:avLst/>
            </a:prstGeom>
            <a:noFill/>
            <a:ln w="28575" cap="flat" cmpd="sng" algn="ctr">
              <a:solidFill>
                <a:schemeClr val="accent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5F447C3-C8EC-7546-AB5F-41166A3572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27350" y="3493421"/>
              <a:ext cx="747588" cy="1152128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Image 13" descr="lowrisk.png">
            <a:extLst>
              <a:ext uri="{FF2B5EF4-FFF2-40B4-BE49-F238E27FC236}">
                <a16:creationId xmlns:a16="http://schemas.microsoft.com/office/drawing/2014/main" id="{0A82FB22-F249-C04A-B4F9-F470BDBB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5157192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D3F355-36BB-B848-8F17-5A61827C6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FA726A7-F39F-514C-A641-72D02DFAB400}"/>
              </a:ext>
            </a:extLst>
          </p:cNvPr>
          <p:cNvSpPr/>
          <p:nvPr/>
        </p:nvSpPr>
        <p:spPr bwMode="auto">
          <a:xfrm>
            <a:off x="4644008" y="2780928"/>
            <a:ext cx="1800200" cy="18002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AB8B1B00-62C7-0643-9A7B-71FBDC27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D25ADC-091C-EA4C-8E47-FE9D63A4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1B27D0-A359-CB47-8DC2-90DA8924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4FC0899-1542-6E4D-902C-BC84F2D69B1A}"/>
              </a:ext>
            </a:extLst>
          </p:cNvPr>
          <p:cNvCxnSpPr>
            <a:cxnSpLocks/>
          </p:cNvCxnSpPr>
          <p:nvPr/>
        </p:nvCxnSpPr>
        <p:spPr bwMode="auto">
          <a:xfrm flipV="1">
            <a:off x="5220072" y="2636912"/>
            <a:ext cx="144016" cy="50405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ECFD1AB-FB70-B448-A36A-E6D0FDEF49C7}"/>
              </a:ext>
            </a:extLst>
          </p:cNvPr>
          <p:cNvCxnSpPr>
            <a:cxnSpLocks/>
          </p:cNvCxnSpPr>
          <p:nvPr/>
        </p:nvCxnSpPr>
        <p:spPr bwMode="auto">
          <a:xfrm flipH="1">
            <a:off x="5436096" y="1844824"/>
            <a:ext cx="135632" cy="50405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Image 8" descr="lowrisk.png">
            <a:extLst>
              <a:ext uri="{FF2B5EF4-FFF2-40B4-BE49-F238E27FC236}">
                <a16:creationId xmlns:a16="http://schemas.microsoft.com/office/drawing/2014/main" id="{A2D5F5FA-0EF8-BA46-A4FE-44A489EB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0ADF45-AEEB-B046-BED1-04BA6AA1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184"/>
            <a:ext cx="9144000" cy="687118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B9126E4-CACB-214D-86E9-EEFED91EAB43}"/>
              </a:ext>
            </a:extLst>
          </p:cNvPr>
          <p:cNvSpPr/>
          <p:nvPr/>
        </p:nvSpPr>
        <p:spPr bwMode="auto">
          <a:xfrm>
            <a:off x="4355976" y="2132856"/>
            <a:ext cx="3240360" cy="3312368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4A8796CE-E535-B640-BE3E-51F680133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1F52E90-0D34-C944-B5E0-CC9D3CD95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DA815FF-075C-7848-8FCC-4520037D3A39}"/>
              </a:ext>
            </a:extLst>
          </p:cNvPr>
          <p:cNvSpPr/>
          <p:nvPr/>
        </p:nvSpPr>
        <p:spPr bwMode="auto">
          <a:xfrm>
            <a:off x="2339752" y="1268760"/>
            <a:ext cx="5544616" cy="3312368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A1412429-802F-6A45-BD24-5CB8F6C4B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56" y="1255576"/>
            <a:ext cx="7164288" cy="4477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 bwMode="auto">
          <a:xfrm>
            <a:off x="7308304" y="5733256"/>
            <a:ext cx="792088" cy="360040"/>
          </a:xfrm>
          <a:prstGeom prst="rect">
            <a:avLst/>
          </a:prstGeom>
          <a:solidFill>
            <a:schemeClr val="accent3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15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866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2" y="0"/>
            <a:ext cx="9133858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BBB09E6-8014-254D-A128-E4142199657E}"/>
              </a:ext>
            </a:extLst>
          </p:cNvPr>
          <p:cNvSpPr/>
          <p:nvPr/>
        </p:nvSpPr>
        <p:spPr bwMode="auto">
          <a:xfrm>
            <a:off x="2627784" y="2132856"/>
            <a:ext cx="4104456" cy="302433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4" name="Image 3" descr="lowrisk.png">
            <a:extLst>
              <a:ext uri="{FF2B5EF4-FFF2-40B4-BE49-F238E27FC236}">
                <a16:creationId xmlns:a16="http://schemas.microsoft.com/office/drawing/2014/main" id="{63D1F3CB-9DF4-1649-B627-052FAA4B6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027" descr="ongles MG 0070_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1650"/>
          </a:xfrm>
          <a:ln>
            <a:solidFill>
              <a:srgbClr val="CECEEF"/>
            </a:solidFill>
            <a:miter lim="800000"/>
            <a:headEnd/>
            <a:tailEnd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53E7DF6-0624-B740-9022-B4A2858AC6C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66929" y="3173422"/>
            <a:ext cx="149087" cy="471602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ECE1D35-C8C8-D045-9FA6-CA8428039142}"/>
              </a:ext>
            </a:extLst>
          </p:cNvPr>
          <p:cNvCxnSpPr>
            <a:cxnSpLocks/>
          </p:cNvCxnSpPr>
          <p:nvPr/>
        </p:nvCxnSpPr>
        <p:spPr bwMode="auto">
          <a:xfrm>
            <a:off x="6084168" y="3255116"/>
            <a:ext cx="437119" cy="174948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Image 7" descr="lowrisk.png">
            <a:extLst>
              <a:ext uri="{FF2B5EF4-FFF2-40B4-BE49-F238E27FC236}">
                <a16:creationId xmlns:a16="http://schemas.microsoft.com/office/drawing/2014/main" id="{FE1240ED-9DA8-F14B-81D7-7A12E5A76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3" descr="ongles MG 0062_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925"/>
            <a:ext cx="9144000" cy="6892925"/>
          </a:xfrm>
          <a:ln>
            <a:solidFill>
              <a:srgbClr val="CECEEF"/>
            </a:solidFill>
            <a:miter lim="800000"/>
            <a:headEnd/>
            <a:tailEnd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36216B6-CB0C-1B4B-B33C-B44DC2E76EA1}"/>
              </a:ext>
            </a:extLst>
          </p:cNvPr>
          <p:cNvCxnSpPr>
            <a:cxnSpLocks/>
          </p:cNvCxnSpPr>
          <p:nvPr/>
        </p:nvCxnSpPr>
        <p:spPr bwMode="auto">
          <a:xfrm flipV="1">
            <a:off x="5508104" y="4797152"/>
            <a:ext cx="498986" cy="18357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Image 4" descr="lowrisk.png">
            <a:extLst>
              <a:ext uri="{FF2B5EF4-FFF2-40B4-BE49-F238E27FC236}">
                <a16:creationId xmlns:a16="http://schemas.microsoft.com/office/drawing/2014/main" id="{EEE52DD7-375C-344B-ADA0-216C6109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2D4EF2-C33F-B04D-ACEB-32F3F26BF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lowrisk.png">
            <a:extLst>
              <a:ext uri="{FF2B5EF4-FFF2-40B4-BE49-F238E27FC236}">
                <a16:creationId xmlns:a16="http://schemas.microsoft.com/office/drawing/2014/main" id="{6E3E8F11-3CDB-F44A-9D22-FF7E37BB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476EE-D221-3547-90A0-49536845A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63"/>
            <a:ext cx="3284984" cy="328498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5503BDF-7E3B-C44E-8E83-58719AF30F1D}"/>
              </a:ext>
            </a:extLst>
          </p:cNvPr>
          <p:cNvSpPr/>
          <p:nvPr/>
        </p:nvSpPr>
        <p:spPr bwMode="auto">
          <a:xfrm>
            <a:off x="3779912" y="3429000"/>
            <a:ext cx="2376264" cy="2016224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AEC81C-273A-FE43-9892-979E1F029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lowrisk.png">
            <a:extLst>
              <a:ext uri="{FF2B5EF4-FFF2-40B4-BE49-F238E27FC236}">
                <a16:creationId xmlns:a16="http://schemas.microsoft.com/office/drawing/2014/main" id="{3C8E15EB-899E-2D4F-B6EC-BF9452517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60648"/>
            <a:ext cx="1584176" cy="1584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B037CB-56C2-D045-ADA3-663D106C1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566728"/>
            <a:ext cx="3284984" cy="328498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385400E-655E-ED42-A46C-E300D933F82E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3968" y="4509120"/>
            <a:ext cx="144016" cy="50405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5675069-E966-4D4E-A889-66A3AAB55D88}"/>
              </a:ext>
            </a:extLst>
          </p:cNvPr>
          <p:cNvCxnSpPr>
            <a:cxnSpLocks/>
          </p:cNvCxnSpPr>
          <p:nvPr/>
        </p:nvCxnSpPr>
        <p:spPr bwMode="auto">
          <a:xfrm flipH="1">
            <a:off x="4716016" y="2774640"/>
            <a:ext cx="135632" cy="50405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75A8459-7E1A-B74B-8BC5-E45B94C9A3AF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6076" y="4026362"/>
            <a:ext cx="602940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DC40FE2-B979-8F48-98B6-F937717B5FD7}"/>
              </a:ext>
            </a:extLst>
          </p:cNvPr>
          <p:cNvCxnSpPr>
            <a:cxnSpLocks/>
          </p:cNvCxnSpPr>
          <p:nvPr/>
        </p:nvCxnSpPr>
        <p:spPr bwMode="auto">
          <a:xfrm>
            <a:off x="2915816" y="3933056"/>
            <a:ext cx="624644" cy="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683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E08178E-BD83-7347-A083-1989BFB4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3309"/>
            <a:ext cx="3049791" cy="3049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0" descr="IMG_3378">
            <a:extLst>
              <a:ext uri="{FF2B5EF4-FFF2-40B4-BE49-F238E27FC236}">
                <a16:creationId xmlns:a16="http://schemas.microsoft.com/office/drawing/2014/main" id="{671853FB-AC7D-0148-AAF5-97B18D2C0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659" y="-998818"/>
            <a:ext cx="3053647" cy="536994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8" name="Picture 8" descr="IMG_3077">
            <a:extLst>
              <a:ext uri="{FF2B5EF4-FFF2-40B4-BE49-F238E27FC236}">
                <a16:creationId xmlns:a16="http://schemas.microsoft.com/office/drawing/2014/main" id="{42436820-FA8B-A243-B7E2-AC260D9A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147" y="3333917"/>
            <a:ext cx="5402021" cy="337445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9" descr="IMG_3074">
            <a:extLst>
              <a:ext uri="{FF2B5EF4-FFF2-40B4-BE49-F238E27FC236}">
                <a16:creationId xmlns:a16="http://schemas.microsoft.com/office/drawing/2014/main" id="{34BB35DF-FD48-7E48-80B6-E96F1216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8528" y="3333917"/>
            <a:ext cx="2437928" cy="337445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152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42B93F-93F5-244A-9C81-90EE2BF1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80" y="0"/>
            <a:ext cx="9149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IMG_7368">
            <a:extLst>
              <a:ext uri="{FF2B5EF4-FFF2-40B4-BE49-F238E27FC236}">
                <a16:creationId xmlns:a16="http://schemas.microsoft.com/office/drawing/2014/main" id="{4B78B8E3-D274-9543-A6DE-8D198BC9589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289300"/>
            <a:ext cx="5475288" cy="3370263"/>
          </a:xfrm>
          <a:noFill/>
          <a:ln>
            <a:solidFill>
              <a:srgbClr val="000000"/>
            </a:solidFill>
          </a:ln>
        </p:spPr>
      </p:pic>
      <p:pic>
        <p:nvPicPr>
          <p:cNvPr id="11" name="Picture 8" descr="IMG_7370">
            <a:extLst>
              <a:ext uri="{FF2B5EF4-FFF2-40B4-BE49-F238E27FC236}">
                <a16:creationId xmlns:a16="http://schemas.microsoft.com/office/drawing/2014/main" id="{6C218587-95F9-324C-A5BB-569220953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4293096"/>
            <a:ext cx="3598355" cy="21273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15DA4F-BBE7-5143-9A9C-509DDAF3A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844824"/>
            <a:ext cx="3602227" cy="22674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4F7F91-C60C-704D-AC3A-BEDB8B766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43309"/>
            <a:ext cx="3049791" cy="3049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6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3" descr="ongles MG 0047_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ln>
            <a:solidFill>
              <a:srgbClr val="CECEEF"/>
            </a:solidFill>
            <a:miter lim="800000"/>
            <a:headEnd/>
            <a:tailEnd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1B3C498-1DFE-6946-A98F-500F3F75DB0C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9952" y="4077072"/>
            <a:ext cx="144016" cy="504056"/>
          </a:xfrm>
          <a:prstGeom prst="straightConnector1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C969543-BD09-DA4B-9080-CA08B7CEAB18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0005" y="1844824"/>
            <a:ext cx="135632" cy="50405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4010B30-5C75-8145-A372-92379C802DD4}"/>
              </a:ext>
            </a:extLst>
          </p:cNvPr>
          <p:cNvCxnSpPr>
            <a:cxnSpLocks/>
          </p:cNvCxnSpPr>
          <p:nvPr/>
        </p:nvCxnSpPr>
        <p:spPr bwMode="auto">
          <a:xfrm flipV="1">
            <a:off x="4427983" y="2636912"/>
            <a:ext cx="144016" cy="50405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3B5C399-7747-FC42-8D24-F27A13383176}"/>
              </a:ext>
            </a:extLst>
          </p:cNvPr>
          <p:cNvCxnSpPr>
            <a:cxnSpLocks/>
          </p:cNvCxnSpPr>
          <p:nvPr/>
        </p:nvCxnSpPr>
        <p:spPr bwMode="auto">
          <a:xfrm flipH="1">
            <a:off x="5652120" y="3140968"/>
            <a:ext cx="135632" cy="504056"/>
          </a:xfrm>
          <a:prstGeom prst="straightConnector1">
            <a:avLst/>
          </a:prstGeom>
          <a:noFill/>
          <a:ln w="762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00C8ED3-0D7E-3641-94B2-E61C009CDD71}"/>
              </a:ext>
            </a:extLst>
          </p:cNvPr>
          <p:cNvCxnSpPr>
            <a:cxnSpLocks/>
          </p:cNvCxnSpPr>
          <p:nvPr/>
        </p:nvCxnSpPr>
        <p:spPr bwMode="auto">
          <a:xfrm>
            <a:off x="3851920" y="3501008"/>
            <a:ext cx="499898" cy="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3BB510D-E34B-0348-A92B-C47C6BFF0748}"/>
              </a:ext>
            </a:extLst>
          </p:cNvPr>
          <p:cNvCxnSpPr>
            <a:cxnSpLocks/>
          </p:cNvCxnSpPr>
          <p:nvPr/>
        </p:nvCxnSpPr>
        <p:spPr bwMode="auto">
          <a:xfrm>
            <a:off x="467544" y="4509120"/>
            <a:ext cx="360040" cy="284178"/>
          </a:xfrm>
          <a:prstGeom prst="straightConnector1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227588F-810A-E441-AAB8-1E1272A26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7" y="300057"/>
            <a:ext cx="2880320" cy="1954503"/>
          </a:xfrm>
          <a:prstGeom prst="rect">
            <a:avLst/>
          </a:prstGeom>
        </p:spPr>
      </p:pic>
      <p:pic>
        <p:nvPicPr>
          <p:cNvPr id="17" name="Image 16" descr="highrisk.png">
            <a:extLst>
              <a:ext uri="{FF2B5EF4-FFF2-40B4-BE49-F238E27FC236}">
                <a16:creationId xmlns:a16="http://schemas.microsoft.com/office/drawing/2014/main" id="{6E0A6765-4F8C-FF4E-9BDE-561F2E0A4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5013176"/>
            <a:ext cx="1557908" cy="15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9834A4-AEE3-1E49-B7ED-409BF6FD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872" y="-31845"/>
            <a:ext cx="9323872" cy="6885384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3541CE9-8947-EA4C-BA2D-E5AE16BE228B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1960" y="2924944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08A394A-E426-5F42-8C1C-9483FD800B4D}"/>
              </a:ext>
            </a:extLst>
          </p:cNvPr>
          <p:cNvCxnSpPr>
            <a:cxnSpLocks/>
          </p:cNvCxnSpPr>
          <p:nvPr/>
        </p:nvCxnSpPr>
        <p:spPr bwMode="auto">
          <a:xfrm flipH="1">
            <a:off x="4139952" y="2348880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A98AF61-0EAD-F148-B48D-6A3759144389}"/>
              </a:ext>
            </a:extLst>
          </p:cNvPr>
          <p:cNvSpPr/>
          <p:nvPr/>
        </p:nvSpPr>
        <p:spPr bwMode="auto">
          <a:xfrm rot="5400000">
            <a:off x="2331476" y="2780928"/>
            <a:ext cx="1600728" cy="86409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7" name="Image 6" descr="highrisk.png">
            <a:extLst>
              <a:ext uri="{FF2B5EF4-FFF2-40B4-BE49-F238E27FC236}">
                <a16:creationId xmlns:a16="http://schemas.microsoft.com/office/drawing/2014/main" id="{5ED6CACE-328D-C844-8E5A-9ADE5C7FD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941168"/>
            <a:ext cx="1557908" cy="1557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4440E4-7901-8644-B128-61357D404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188640"/>
            <a:ext cx="2880320" cy="19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C4705A7-17E9-4248-AB52-6FD4D62C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A389A0-27F1-684B-BBCE-F4FA46595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BE89DE-C8B7-9144-8833-7E563576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965DCB3-E022-CE43-AD3D-3E714CC6F009}"/>
              </a:ext>
            </a:extLst>
          </p:cNvPr>
          <p:cNvSpPr/>
          <p:nvPr/>
        </p:nvSpPr>
        <p:spPr bwMode="auto">
          <a:xfrm>
            <a:off x="1565142" y="1107537"/>
            <a:ext cx="1512168" cy="1152128"/>
          </a:xfrm>
          <a:prstGeom prst="ellips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22CA4BF-4705-0C4B-8CC8-A49457211515}"/>
              </a:ext>
            </a:extLst>
          </p:cNvPr>
          <p:cNvSpPr/>
          <p:nvPr/>
        </p:nvSpPr>
        <p:spPr bwMode="auto">
          <a:xfrm>
            <a:off x="730254" y="2218556"/>
            <a:ext cx="1512168" cy="1152128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6DDAA0F-A72A-DC40-AEF3-85DEF842EF0F}"/>
              </a:ext>
            </a:extLst>
          </p:cNvPr>
          <p:cNvSpPr/>
          <p:nvPr/>
        </p:nvSpPr>
        <p:spPr bwMode="auto">
          <a:xfrm>
            <a:off x="827584" y="3559324"/>
            <a:ext cx="1512168" cy="1152128"/>
          </a:xfrm>
          <a:prstGeom prst="ellips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3CA6ECD-BE7F-AD43-B286-0DCA2D985D35}"/>
              </a:ext>
            </a:extLst>
          </p:cNvPr>
          <p:cNvSpPr/>
          <p:nvPr/>
        </p:nvSpPr>
        <p:spPr bwMode="auto">
          <a:xfrm>
            <a:off x="1486338" y="4941168"/>
            <a:ext cx="1512168" cy="1152128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C5A7FFE-2E2A-C34E-A035-E3302B3970A2}"/>
              </a:ext>
            </a:extLst>
          </p:cNvPr>
          <p:cNvSpPr/>
          <p:nvPr/>
        </p:nvSpPr>
        <p:spPr bwMode="auto">
          <a:xfrm rot="20390389">
            <a:off x="5452719" y="43769"/>
            <a:ext cx="1296144" cy="1580476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D5AF67-3CAA-8248-AFE9-8EAEDD389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9573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D98A89-399A-0540-B79C-5E9B7E54C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79512" y="3789040"/>
            <a:ext cx="3960440" cy="29683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A1A63C3-9DF1-5643-9E04-1793B3435112}"/>
              </a:ext>
            </a:extLst>
          </p:cNvPr>
          <p:cNvCxnSpPr>
            <a:cxnSpLocks/>
          </p:cNvCxnSpPr>
          <p:nvPr/>
        </p:nvCxnSpPr>
        <p:spPr bwMode="auto">
          <a:xfrm>
            <a:off x="6660232" y="3172408"/>
            <a:ext cx="864096" cy="648072"/>
          </a:xfrm>
          <a:prstGeom prst="straightConnector1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79222F9-49CB-074D-A8DC-B4EBA9A1FA39}"/>
              </a:ext>
            </a:extLst>
          </p:cNvPr>
          <p:cNvSpPr/>
          <p:nvPr/>
        </p:nvSpPr>
        <p:spPr bwMode="auto">
          <a:xfrm>
            <a:off x="827584" y="3933056"/>
            <a:ext cx="1152128" cy="1340141"/>
          </a:xfrm>
          <a:prstGeom prst="ellips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8" name="Image 7" descr="highrisk.png">
            <a:extLst>
              <a:ext uri="{FF2B5EF4-FFF2-40B4-BE49-F238E27FC236}">
                <a16:creationId xmlns:a16="http://schemas.microsoft.com/office/drawing/2014/main" id="{883F287E-12A5-6D44-A3FA-6EC02D75E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29" y="188640"/>
            <a:ext cx="1557908" cy="15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1445D28-8C9A-5240-8173-E7786D9D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D5AF67-3CAA-8248-AFE9-8EAEDD389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9573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D98A89-399A-0540-B79C-5E9B7E54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1520" y="3212976"/>
            <a:ext cx="4680520" cy="3508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B551ACE-0C27-BA4D-9EDB-B8995B275D8F}"/>
              </a:ext>
            </a:extLst>
          </p:cNvPr>
          <p:cNvSpPr/>
          <p:nvPr/>
        </p:nvSpPr>
        <p:spPr bwMode="auto">
          <a:xfrm rot="766517">
            <a:off x="7251126" y="3839211"/>
            <a:ext cx="1014231" cy="465434"/>
          </a:xfrm>
          <a:prstGeom prst="ellipse">
            <a:avLst/>
          </a:prstGeom>
          <a:noFill/>
          <a:ln w="76200" cap="flat" cmpd="sng" algn="ctr">
            <a:solidFill>
              <a:schemeClr val="hlink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D4E36F-06DC-334D-B9C9-82785E8AC899}"/>
              </a:ext>
            </a:extLst>
          </p:cNvPr>
          <p:cNvSpPr/>
          <p:nvPr/>
        </p:nvSpPr>
        <p:spPr bwMode="auto">
          <a:xfrm>
            <a:off x="1010507" y="4653136"/>
            <a:ext cx="2913421" cy="864096"/>
          </a:xfrm>
          <a:prstGeom prst="ellipse">
            <a:avLst/>
          </a:prstGeom>
          <a:noFill/>
          <a:ln w="76200" cap="flat" cmpd="sng" algn="ctr">
            <a:solidFill>
              <a:schemeClr val="hlink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</a:endParaRPr>
          </a:p>
        </p:txBody>
      </p:sp>
      <p:pic>
        <p:nvPicPr>
          <p:cNvPr id="7" name="Image 6" descr="highrisk.png">
            <a:extLst>
              <a:ext uri="{FF2B5EF4-FFF2-40B4-BE49-F238E27FC236}">
                <a16:creationId xmlns:a16="http://schemas.microsoft.com/office/drawing/2014/main" id="{82D45121-1A33-DF47-9AAD-5DCEEE639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29" y="188640"/>
            <a:ext cx="1557908" cy="15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10" descr="IMG_336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79650" y="-1554163"/>
            <a:ext cx="6864350" cy="9972676"/>
          </a:xfrm>
          <a:noFill/>
          <a:ln>
            <a:solidFill>
              <a:srgbClr val="000000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00ABDD3-0A82-A84C-A6FE-0A496C7745F6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5585" y="1521210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1942F46-568C-8243-AEA5-2FB68DF1276C}"/>
              </a:ext>
            </a:extLst>
          </p:cNvPr>
          <p:cNvCxnSpPr>
            <a:cxnSpLocks/>
          </p:cNvCxnSpPr>
          <p:nvPr/>
        </p:nvCxnSpPr>
        <p:spPr bwMode="auto">
          <a:xfrm flipH="1">
            <a:off x="3610425" y="3933056"/>
            <a:ext cx="282875" cy="51409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4E6333D-EA6E-8A4C-BA8F-DE82552536E9}"/>
              </a:ext>
            </a:extLst>
          </p:cNvPr>
          <p:cNvCxnSpPr>
            <a:cxnSpLocks/>
          </p:cNvCxnSpPr>
          <p:nvPr/>
        </p:nvCxnSpPr>
        <p:spPr bwMode="auto">
          <a:xfrm flipH="1">
            <a:off x="4587687" y="2718961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775EAF9-B251-4A45-802F-4537BC75863F}"/>
              </a:ext>
            </a:extLst>
          </p:cNvPr>
          <p:cNvCxnSpPr>
            <a:cxnSpLocks/>
          </p:cNvCxnSpPr>
          <p:nvPr/>
        </p:nvCxnSpPr>
        <p:spPr bwMode="auto">
          <a:xfrm flipH="1">
            <a:off x="3641272" y="4295259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B6C261D-A4BA-4C42-AFC7-9BDF6C7826EB}"/>
              </a:ext>
            </a:extLst>
          </p:cNvPr>
          <p:cNvCxnSpPr>
            <a:cxnSpLocks/>
          </p:cNvCxnSpPr>
          <p:nvPr/>
        </p:nvCxnSpPr>
        <p:spPr bwMode="auto">
          <a:xfrm flipH="1">
            <a:off x="4587687" y="1089162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3B92E1D-555D-E847-8CDB-FDF4A02855B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82244" y="3863211"/>
            <a:ext cx="504056" cy="864096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9703E90-BBDB-5E44-9FF1-3C2915C2C54C}"/>
              </a:ext>
            </a:extLst>
          </p:cNvPr>
          <p:cNvCxnSpPr>
            <a:cxnSpLocks/>
          </p:cNvCxnSpPr>
          <p:nvPr/>
        </p:nvCxnSpPr>
        <p:spPr bwMode="auto">
          <a:xfrm flipH="1">
            <a:off x="4145328" y="3068960"/>
            <a:ext cx="282656" cy="54043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Image 14" descr="highrisk.png">
            <a:extLst>
              <a:ext uri="{FF2B5EF4-FFF2-40B4-BE49-F238E27FC236}">
                <a16:creationId xmlns:a16="http://schemas.microsoft.com/office/drawing/2014/main" id="{A705FAD6-9DA7-C247-B820-3074AE7DD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29" y="188640"/>
            <a:ext cx="1557908" cy="15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28</Words>
  <Application>Microsoft Macintosh PowerPoint</Application>
  <PresentationFormat>Presentazione su schermo (4:3)</PresentationFormat>
  <Paragraphs>9</Paragraphs>
  <Slides>29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di Office</vt:lpstr>
      <vt:lpstr>Differential diagnoses  of nail psoriasis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Thomas Lione</dc:creator>
  <cp:lastModifiedBy>Thomas Lione</cp:lastModifiedBy>
  <cp:revision>18</cp:revision>
  <dcterms:created xsi:type="dcterms:W3CDTF">2018-09-28T07:46:14Z</dcterms:created>
  <dcterms:modified xsi:type="dcterms:W3CDTF">2019-06-04T14:26:34Z</dcterms:modified>
</cp:coreProperties>
</file>